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906000" cy="6858000" type="A4"/>
  <p:notesSz cx="6858000" cy="994568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D44B"/>
    <a:srgbClr val="FFCE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416"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42950" y="2130426"/>
            <a:ext cx="84201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F79D1496-D594-4B44-AC04-081F9B10AA2A}" type="datetimeFigureOut">
              <a:rPr lang="de-DE" smtClean="0"/>
              <a:t>13.09.2024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D3C693A-CFFB-4C66-996F-493C957AB054}" type="slidenum">
              <a:rPr lang="de-DE" smtClean="0"/>
              <a:t>‹Nr.›</a:t>
            </a:fld>
            <a:endParaRPr lang="de-DE"/>
          </a:p>
        </p:txBody>
      </p:sp>
    </p:spTree>
    <p:extLst>
      <p:ext uri="{BB962C8B-B14F-4D97-AF65-F5344CB8AC3E}">
        <p14:creationId xmlns:p14="http://schemas.microsoft.com/office/powerpoint/2010/main" val="898247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79D1496-D594-4B44-AC04-081F9B10AA2A}" type="datetimeFigureOut">
              <a:rPr lang="de-DE" smtClean="0"/>
              <a:t>13.09.2024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D3C693A-CFFB-4C66-996F-493C957AB054}" type="slidenum">
              <a:rPr lang="de-DE" smtClean="0"/>
              <a:t>‹Nr.›</a:t>
            </a:fld>
            <a:endParaRPr lang="de-DE"/>
          </a:p>
        </p:txBody>
      </p:sp>
    </p:spTree>
    <p:extLst>
      <p:ext uri="{BB962C8B-B14F-4D97-AF65-F5344CB8AC3E}">
        <p14:creationId xmlns:p14="http://schemas.microsoft.com/office/powerpoint/2010/main" val="3270253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181850" y="274639"/>
            <a:ext cx="222885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95300" y="274639"/>
            <a:ext cx="652145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79D1496-D594-4B44-AC04-081F9B10AA2A}" type="datetimeFigureOut">
              <a:rPr lang="de-DE" smtClean="0"/>
              <a:t>13.09.2024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D3C693A-CFFB-4C66-996F-493C957AB054}" type="slidenum">
              <a:rPr lang="de-DE" smtClean="0"/>
              <a:t>‹Nr.›</a:t>
            </a:fld>
            <a:endParaRPr lang="de-DE"/>
          </a:p>
        </p:txBody>
      </p:sp>
    </p:spTree>
    <p:extLst>
      <p:ext uri="{BB962C8B-B14F-4D97-AF65-F5344CB8AC3E}">
        <p14:creationId xmlns:p14="http://schemas.microsoft.com/office/powerpoint/2010/main" val="1315254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79D1496-D594-4B44-AC04-081F9B10AA2A}" type="datetimeFigureOut">
              <a:rPr lang="de-DE" smtClean="0"/>
              <a:t>13.09.2024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D3C693A-CFFB-4C66-996F-493C957AB054}" type="slidenum">
              <a:rPr lang="de-DE" smtClean="0"/>
              <a:t>‹Nr.›</a:t>
            </a:fld>
            <a:endParaRPr lang="de-DE"/>
          </a:p>
        </p:txBody>
      </p:sp>
    </p:spTree>
    <p:extLst>
      <p:ext uri="{BB962C8B-B14F-4D97-AF65-F5344CB8AC3E}">
        <p14:creationId xmlns:p14="http://schemas.microsoft.com/office/powerpoint/2010/main" val="2512574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506" y="4406901"/>
            <a:ext cx="84201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F79D1496-D594-4B44-AC04-081F9B10AA2A}" type="datetimeFigureOut">
              <a:rPr lang="de-DE" smtClean="0"/>
              <a:t>13.09.2024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D3C693A-CFFB-4C66-996F-493C957AB054}" type="slidenum">
              <a:rPr lang="de-DE" smtClean="0"/>
              <a:t>‹Nr.›</a:t>
            </a:fld>
            <a:endParaRPr lang="de-DE"/>
          </a:p>
        </p:txBody>
      </p:sp>
    </p:spTree>
    <p:extLst>
      <p:ext uri="{BB962C8B-B14F-4D97-AF65-F5344CB8AC3E}">
        <p14:creationId xmlns:p14="http://schemas.microsoft.com/office/powerpoint/2010/main" val="3553606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F79D1496-D594-4B44-AC04-081F9B10AA2A}" type="datetimeFigureOut">
              <a:rPr lang="de-DE" smtClean="0"/>
              <a:t>13.09.2024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D3C693A-CFFB-4C66-996F-493C957AB054}" type="slidenum">
              <a:rPr lang="de-DE" smtClean="0"/>
              <a:t>‹Nr.›</a:t>
            </a:fld>
            <a:endParaRPr lang="de-DE"/>
          </a:p>
        </p:txBody>
      </p:sp>
    </p:spTree>
    <p:extLst>
      <p:ext uri="{BB962C8B-B14F-4D97-AF65-F5344CB8AC3E}">
        <p14:creationId xmlns:p14="http://schemas.microsoft.com/office/powerpoint/2010/main" val="487828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F79D1496-D594-4B44-AC04-081F9B10AA2A}" type="datetimeFigureOut">
              <a:rPr lang="de-DE" smtClean="0"/>
              <a:t>13.09.2024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D3C693A-CFFB-4C66-996F-493C957AB054}" type="slidenum">
              <a:rPr lang="de-DE" smtClean="0"/>
              <a:t>‹Nr.›</a:t>
            </a:fld>
            <a:endParaRPr lang="de-DE"/>
          </a:p>
        </p:txBody>
      </p:sp>
    </p:spTree>
    <p:extLst>
      <p:ext uri="{BB962C8B-B14F-4D97-AF65-F5344CB8AC3E}">
        <p14:creationId xmlns:p14="http://schemas.microsoft.com/office/powerpoint/2010/main" val="2351593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F79D1496-D594-4B44-AC04-081F9B10AA2A}" type="datetimeFigureOut">
              <a:rPr lang="de-DE" smtClean="0"/>
              <a:t>13.09.2024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D3C693A-CFFB-4C66-996F-493C957AB054}" type="slidenum">
              <a:rPr lang="de-DE" smtClean="0"/>
              <a:t>‹Nr.›</a:t>
            </a:fld>
            <a:endParaRPr lang="de-DE"/>
          </a:p>
        </p:txBody>
      </p:sp>
    </p:spTree>
    <p:extLst>
      <p:ext uri="{BB962C8B-B14F-4D97-AF65-F5344CB8AC3E}">
        <p14:creationId xmlns:p14="http://schemas.microsoft.com/office/powerpoint/2010/main" val="345878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F79D1496-D594-4B44-AC04-081F9B10AA2A}" type="datetimeFigureOut">
              <a:rPr lang="de-DE" smtClean="0"/>
              <a:t>13.09.2024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D3C693A-CFFB-4C66-996F-493C957AB054}" type="slidenum">
              <a:rPr lang="de-DE" smtClean="0"/>
              <a:t>‹Nr.›</a:t>
            </a:fld>
            <a:endParaRPr lang="de-DE"/>
          </a:p>
        </p:txBody>
      </p:sp>
    </p:spTree>
    <p:extLst>
      <p:ext uri="{BB962C8B-B14F-4D97-AF65-F5344CB8AC3E}">
        <p14:creationId xmlns:p14="http://schemas.microsoft.com/office/powerpoint/2010/main" val="2866188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006"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79D1496-D594-4B44-AC04-081F9B10AA2A}" type="datetimeFigureOut">
              <a:rPr lang="de-DE" smtClean="0"/>
              <a:t>13.09.2024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D3C693A-CFFB-4C66-996F-493C957AB054}" type="slidenum">
              <a:rPr lang="de-DE" smtClean="0"/>
              <a:t>‹Nr.›</a:t>
            </a:fld>
            <a:endParaRPr lang="de-DE"/>
          </a:p>
        </p:txBody>
      </p:sp>
    </p:spTree>
    <p:extLst>
      <p:ext uri="{BB962C8B-B14F-4D97-AF65-F5344CB8AC3E}">
        <p14:creationId xmlns:p14="http://schemas.microsoft.com/office/powerpoint/2010/main" val="1685718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645" y="4800600"/>
            <a:ext cx="59436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F79D1496-D594-4B44-AC04-081F9B10AA2A}" type="datetimeFigureOut">
              <a:rPr lang="de-DE" smtClean="0"/>
              <a:t>13.09.2024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D3C693A-CFFB-4C66-996F-493C957AB054}" type="slidenum">
              <a:rPr lang="de-DE" smtClean="0"/>
              <a:t>‹Nr.›</a:t>
            </a:fld>
            <a:endParaRPr lang="de-DE"/>
          </a:p>
        </p:txBody>
      </p:sp>
    </p:spTree>
    <p:extLst>
      <p:ext uri="{BB962C8B-B14F-4D97-AF65-F5344CB8AC3E}">
        <p14:creationId xmlns:p14="http://schemas.microsoft.com/office/powerpoint/2010/main" val="4017544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D1496-D594-4B44-AC04-081F9B10AA2A}" type="datetimeFigureOut">
              <a:rPr lang="de-DE" smtClean="0"/>
              <a:t>13.09.2024</a:t>
            </a:fld>
            <a:endParaRPr lang="de-DE"/>
          </a:p>
        </p:txBody>
      </p:sp>
      <p:sp>
        <p:nvSpPr>
          <p:cNvPr id="5" name="Fußzeilenplatzhalt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C693A-CFFB-4C66-996F-493C957AB054}" type="slidenum">
              <a:rPr lang="de-DE" smtClean="0"/>
              <a:t>‹Nr.›</a:t>
            </a:fld>
            <a:endParaRPr lang="de-DE"/>
          </a:p>
        </p:txBody>
      </p:sp>
    </p:spTree>
    <p:extLst>
      <p:ext uri="{BB962C8B-B14F-4D97-AF65-F5344CB8AC3E}">
        <p14:creationId xmlns:p14="http://schemas.microsoft.com/office/powerpoint/2010/main" val="2465114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tern mit 5 Zacken 13"/>
          <p:cNvSpPr/>
          <p:nvPr/>
        </p:nvSpPr>
        <p:spPr>
          <a:xfrm>
            <a:off x="4808984" y="692697"/>
            <a:ext cx="4896544" cy="5184576"/>
          </a:xfrm>
          <a:prstGeom prst="star5">
            <a:avLst>
              <a:gd name="adj" fmla="val 24539"/>
              <a:gd name="hf" fmla="val 105146"/>
              <a:gd name="vf" fmla="val 110557"/>
            </a:avLst>
          </a:prstGeom>
          <a:solidFill>
            <a:srgbClr val="FFD44B"/>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rot="5400000">
            <a:off x="1625630" y="3131967"/>
            <a:ext cx="6264696" cy="234026"/>
          </a:xfrm>
        </p:spPr>
        <p:txBody>
          <a:bodyPr>
            <a:normAutofit fontScale="90000"/>
          </a:bodyPr>
          <a:lstStyle/>
          <a:p>
            <a:r>
              <a:rPr lang="de-DE" dirty="0" smtClean="0"/>
              <a:t>------------------------------------</a:t>
            </a:r>
            <a:endParaRPr lang="de-DE" dirty="0"/>
          </a:p>
        </p:txBody>
      </p:sp>
      <p:sp>
        <p:nvSpPr>
          <p:cNvPr id="3" name="Inhaltsplatzhalter 2"/>
          <p:cNvSpPr>
            <a:spLocks noGrp="1"/>
          </p:cNvSpPr>
          <p:nvPr>
            <p:ph sz="half" idx="1"/>
          </p:nvPr>
        </p:nvSpPr>
        <p:spPr>
          <a:xfrm rot="16200000">
            <a:off x="4192234" y="5587922"/>
            <a:ext cx="1162472" cy="733061"/>
          </a:xfrm>
        </p:spPr>
        <p:txBody>
          <a:bodyPr>
            <a:normAutofit/>
          </a:bodyPr>
          <a:lstStyle/>
          <a:p>
            <a:pPr marL="0" indent="0">
              <a:buNone/>
            </a:pPr>
            <a:r>
              <a:rPr lang="de-DE" b="1" dirty="0" smtClean="0">
                <a:sym typeface="Wingdings"/>
              </a:rPr>
              <a:t></a:t>
            </a:r>
            <a:endParaRPr lang="de-DE" b="1" dirty="0"/>
          </a:p>
        </p:txBody>
      </p:sp>
      <p:sp>
        <p:nvSpPr>
          <p:cNvPr id="6" name="Titel 1"/>
          <p:cNvSpPr txBox="1">
            <a:spLocks/>
          </p:cNvSpPr>
          <p:nvPr/>
        </p:nvSpPr>
        <p:spPr>
          <a:xfrm>
            <a:off x="5043435" y="2113116"/>
            <a:ext cx="4524503" cy="3026767"/>
          </a:xfrm>
          <a:prstGeom prst="rect">
            <a:avLst/>
          </a:prstGeom>
          <a:ln cmpd="sng">
            <a:noFill/>
          </a:ln>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sz="1200" dirty="0" smtClean="0"/>
              <a:t> Name und</a:t>
            </a:r>
          </a:p>
          <a:p>
            <a:r>
              <a:rPr lang="de-DE" sz="1200" dirty="0" smtClean="0"/>
              <a:t>  Anschrift:</a:t>
            </a:r>
            <a:br>
              <a:rPr lang="de-DE" sz="1200" dirty="0" smtClean="0"/>
            </a:br>
            <a:r>
              <a:rPr lang="de-DE" sz="1200" dirty="0" smtClean="0"/>
              <a:t/>
            </a:r>
            <a:br>
              <a:rPr lang="de-DE" sz="1200" dirty="0" smtClean="0"/>
            </a:br>
            <a:r>
              <a:rPr lang="de-DE" sz="1000" dirty="0" smtClean="0"/>
              <a:t>________________________________________</a:t>
            </a:r>
            <a:endParaRPr lang="de-DE" sz="1000" dirty="0"/>
          </a:p>
          <a:p>
            <a:endParaRPr lang="de-DE" sz="1200" dirty="0" smtClean="0"/>
          </a:p>
          <a:p>
            <a:r>
              <a:rPr lang="de-DE" sz="1000" dirty="0" smtClean="0"/>
              <a:t>________________________________________</a:t>
            </a:r>
          </a:p>
          <a:p>
            <a:endParaRPr lang="de-DE" sz="1000" dirty="0"/>
          </a:p>
          <a:p>
            <a:r>
              <a:rPr lang="de-DE" sz="1000" dirty="0" smtClean="0"/>
              <a:t>Tel.(für Rückfragen)  ________________________</a:t>
            </a:r>
            <a:r>
              <a:rPr lang="de-DE" sz="1200" dirty="0" smtClean="0"/>
              <a:t/>
            </a:r>
            <a:br>
              <a:rPr lang="de-DE" sz="1200" dirty="0" smtClean="0"/>
            </a:br>
            <a:endParaRPr lang="de-DE" sz="1200" b="1" dirty="0" smtClean="0"/>
          </a:p>
          <a:p>
            <a:r>
              <a:rPr lang="de-DE" sz="1400" dirty="0" smtClean="0"/>
              <a:t>Wunsch:</a:t>
            </a:r>
          </a:p>
          <a:p>
            <a:endParaRPr lang="de-DE" sz="1000" dirty="0" smtClean="0"/>
          </a:p>
          <a:p>
            <a:r>
              <a:rPr lang="de-DE" sz="1000" dirty="0" smtClean="0"/>
              <a:t>___________________________________</a:t>
            </a:r>
            <a:endParaRPr lang="de-DE" sz="1000" dirty="0"/>
          </a:p>
          <a:p>
            <a:r>
              <a:rPr lang="de-DE" sz="1000" dirty="0" smtClean="0"/>
              <a:t>                                    </a:t>
            </a:r>
          </a:p>
          <a:p>
            <a:pPr algn="l"/>
            <a:r>
              <a:rPr lang="de-DE" sz="1000" dirty="0" smtClean="0"/>
              <a:t>	                </a:t>
            </a:r>
          </a:p>
          <a:p>
            <a:pPr algn="l"/>
            <a:r>
              <a:rPr lang="de-DE" sz="1000" dirty="0"/>
              <a:t>	</a:t>
            </a:r>
            <a:r>
              <a:rPr lang="de-DE" sz="1000" dirty="0" smtClean="0"/>
              <a:t>                 </a:t>
            </a:r>
            <a:r>
              <a:rPr lang="de-DE" sz="1100" dirty="0" smtClean="0"/>
              <a:t>Mädchen                             Alter:</a:t>
            </a:r>
          </a:p>
          <a:p>
            <a:pPr algn="l"/>
            <a:r>
              <a:rPr lang="de-DE" sz="1100" dirty="0" smtClean="0"/>
              <a:t>       	                                </a:t>
            </a:r>
            <a:br>
              <a:rPr lang="de-DE" sz="1100" dirty="0" smtClean="0"/>
            </a:br>
            <a:r>
              <a:rPr lang="de-DE" sz="1100" dirty="0" smtClean="0"/>
              <a:t>	                Junge                                  ___ Jahre</a:t>
            </a:r>
            <a:endParaRPr lang="de-DE" sz="1100" dirty="0"/>
          </a:p>
        </p:txBody>
      </p:sp>
      <p:sp>
        <p:nvSpPr>
          <p:cNvPr id="4" name="Textfeld 3"/>
          <p:cNvSpPr txBox="1"/>
          <p:nvPr/>
        </p:nvSpPr>
        <p:spPr>
          <a:xfrm>
            <a:off x="662523" y="692696"/>
            <a:ext cx="1672894" cy="369332"/>
          </a:xfrm>
          <a:prstGeom prst="rect">
            <a:avLst/>
          </a:prstGeom>
          <a:noFill/>
        </p:spPr>
        <p:txBody>
          <a:bodyPr wrap="none" rtlCol="0">
            <a:spAutoFit/>
          </a:bodyPr>
          <a:lstStyle/>
          <a:p>
            <a:r>
              <a:rPr lang="de-DE" dirty="0" smtClean="0"/>
              <a:t>Bürgertreff OTH</a:t>
            </a:r>
            <a:endParaRPr lang="de-DE" dirty="0"/>
          </a:p>
        </p:txBody>
      </p:sp>
      <p:sp>
        <p:nvSpPr>
          <p:cNvPr id="9" name="Textfeld 8"/>
          <p:cNvSpPr txBox="1"/>
          <p:nvPr/>
        </p:nvSpPr>
        <p:spPr>
          <a:xfrm>
            <a:off x="964037" y="1215249"/>
            <a:ext cx="2864887" cy="369332"/>
          </a:xfrm>
          <a:prstGeom prst="rect">
            <a:avLst/>
          </a:prstGeom>
          <a:noFill/>
          <a:effectLst>
            <a:outerShdw blurRad="50800" dist="38100" algn="l" rotWithShape="0">
              <a:prstClr val="black">
                <a:alpha val="40000"/>
              </a:prstClr>
            </a:outerShdw>
          </a:effectLst>
        </p:spPr>
        <p:txBody>
          <a:bodyPr wrap="none" rtlCol="0">
            <a:spAutoFit/>
          </a:bodyPr>
          <a:lstStyle/>
          <a:p>
            <a:r>
              <a:rPr lang="de-DE" b="1" dirty="0" smtClean="0">
                <a:solidFill>
                  <a:srgbClr val="006600"/>
                </a:solidFill>
                <a:latin typeface="Arial" panose="020B0604020202020204" pitchFamily="34" charset="0"/>
                <a:cs typeface="Arial" panose="020B0604020202020204" pitchFamily="34" charset="0"/>
              </a:rPr>
              <a:t>AKTION WUNSCHBAUM</a:t>
            </a:r>
            <a:endParaRPr lang="de-DE" b="1" dirty="0">
              <a:solidFill>
                <a:srgbClr val="006600"/>
              </a:solidFill>
              <a:latin typeface="Arial" panose="020B0604020202020204" pitchFamily="34" charset="0"/>
              <a:cs typeface="Arial" panose="020B0604020202020204" pitchFamily="34" charset="0"/>
            </a:endParaRPr>
          </a:p>
        </p:txBody>
      </p:sp>
      <p:sp>
        <p:nvSpPr>
          <p:cNvPr id="10" name="Textfeld 9"/>
          <p:cNvSpPr txBox="1"/>
          <p:nvPr/>
        </p:nvSpPr>
        <p:spPr>
          <a:xfrm>
            <a:off x="190449" y="2027628"/>
            <a:ext cx="4618535" cy="4816703"/>
          </a:xfrm>
          <a:prstGeom prst="rect">
            <a:avLst/>
          </a:prstGeom>
          <a:noFill/>
        </p:spPr>
        <p:txBody>
          <a:bodyPr wrap="square" rtlCol="0">
            <a:spAutoFit/>
          </a:bodyPr>
          <a:lstStyle/>
          <a:p>
            <a:pPr marL="171450" indent="-171450">
              <a:buFont typeface="Arial" panose="020B0604020202020204" pitchFamily="34" charset="0"/>
              <a:buChar char="•"/>
            </a:pPr>
            <a:r>
              <a:rPr lang="de-DE" sz="1200" dirty="0" smtClean="0"/>
              <a:t>Die Aktion soll Familien, die mit sehr wenig Geld auskommen müssen, ein Weihnachtsgeschenk für ihre Kinder bis 16 Jahre ermöglichen. Sie oder Ihre Kinder können auf den Stern einen Weihnachtswunsch bis zu EUR 30,-- schreiben </a:t>
            </a:r>
            <a:r>
              <a:rPr lang="de-DE" sz="1200" dirty="0"/>
              <a:t>(gerne auch mit Beschreibung wie z.B. Bestellnummer oder Bild). Computerspiele </a:t>
            </a:r>
            <a:r>
              <a:rPr lang="de-DE" sz="1200" dirty="0" err="1"/>
              <a:t>u.ä.</a:t>
            </a:r>
            <a:r>
              <a:rPr lang="de-DE" sz="1200" dirty="0"/>
              <a:t> sind ausgenommen.</a:t>
            </a:r>
          </a:p>
          <a:p>
            <a:endParaRPr lang="de-DE" sz="1200" dirty="0"/>
          </a:p>
          <a:p>
            <a:pPr marL="171450" indent="-171450">
              <a:buFont typeface="Arial" panose="020B0604020202020204" pitchFamily="34" charset="0"/>
              <a:buChar char="•"/>
            </a:pPr>
            <a:r>
              <a:rPr lang="de-DE" sz="1200" b="1" dirty="0" smtClean="0"/>
              <a:t>Bitte geben Sie den ausgefüllten Stern bis Donnerstag, 21.11.2024 im Rathaus  ab.</a:t>
            </a:r>
            <a:r>
              <a:rPr lang="de-DE" sz="1200" dirty="0" smtClean="0"/>
              <a:t> </a:t>
            </a:r>
          </a:p>
          <a:p>
            <a:endParaRPr lang="de-DE" sz="1200" dirty="0"/>
          </a:p>
          <a:p>
            <a:pPr marL="171450" indent="-171450">
              <a:buFont typeface="Arial" panose="020B0604020202020204" pitchFamily="34" charset="0"/>
              <a:buChar char="•"/>
            </a:pPr>
            <a:r>
              <a:rPr lang="de-DE" sz="1200" dirty="0" smtClean="0"/>
              <a:t>Der Wunsch wird ohne Nennung des Namens auf einen anderen Stern übertragen, damit die Anonymität gewährleistet ist.</a:t>
            </a:r>
          </a:p>
          <a:p>
            <a:pPr marL="171450" indent="-171450">
              <a:buFont typeface="Arial" panose="020B0604020202020204" pitchFamily="34" charset="0"/>
              <a:buChar char="•"/>
            </a:pPr>
            <a:endParaRPr lang="de-DE" sz="1200" dirty="0"/>
          </a:p>
          <a:p>
            <a:pPr marL="171450" indent="-171450">
              <a:buFont typeface="Arial" panose="020B0604020202020204" pitchFamily="34" charset="0"/>
              <a:buChar char="•"/>
            </a:pPr>
            <a:r>
              <a:rPr lang="de-DE" sz="1200" dirty="0" smtClean="0"/>
              <a:t>Dieser  Stern wird an den Weihnachts-„Wunschbaum“ im Rathaus gehängt und kann dort ab </a:t>
            </a:r>
            <a:r>
              <a:rPr lang="de-DE" sz="1200" b="1" dirty="0" smtClean="0"/>
              <a:t>Montag, 25.11.2024 </a:t>
            </a:r>
            <a:r>
              <a:rPr lang="de-DE" sz="1200" dirty="0" smtClean="0"/>
              <a:t>von einem „Sternpflücker“ abgenommen werden. </a:t>
            </a:r>
            <a:endParaRPr lang="de-DE" sz="1200" dirty="0"/>
          </a:p>
          <a:p>
            <a:endParaRPr lang="de-DE" sz="1200" dirty="0"/>
          </a:p>
          <a:p>
            <a:pPr marL="171450" indent="-171450">
              <a:buFont typeface="Arial" panose="020B0604020202020204" pitchFamily="34" charset="0"/>
              <a:buChar char="•"/>
            </a:pPr>
            <a:r>
              <a:rPr lang="de-DE" sz="1200" dirty="0" smtClean="0"/>
              <a:t>Die </a:t>
            </a:r>
            <a:r>
              <a:rPr lang="de-DE" sz="1200" b="1" dirty="0" smtClean="0"/>
              <a:t>Geschenkausgabe</a:t>
            </a:r>
            <a:r>
              <a:rPr lang="de-DE" sz="1200" dirty="0" smtClean="0"/>
              <a:t> erfolgt </a:t>
            </a:r>
            <a:r>
              <a:rPr lang="de-DE" sz="1200" dirty="0"/>
              <a:t>am</a:t>
            </a:r>
            <a:r>
              <a:rPr lang="de-DE" sz="1200" b="1" dirty="0"/>
              <a:t> </a:t>
            </a:r>
            <a:r>
              <a:rPr lang="de-DE" sz="1200" b="1" dirty="0" smtClean="0"/>
              <a:t>16., 17. </a:t>
            </a:r>
            <a:r>
              <a:rPr lang="de-DE" sz="1200" b="1" dirty="0"/>
              <a:t>u. </a:t>
            </a:r>
            <a:r>
              <a:rPr lang="de-DE" sz="1200" b="1" dirty="0" smtClean="0"/>
              <a:t>19.12.2024 </a:t>
            </a:r>
            <a:r>
              <a:rPr lang="de-DE" sz="1200" dirty="0" smtClean="0"/>
              <a:t>im Rathaus  während der Öffnungszeiten.</a:t>
            </a:r>
            <a:endParaRPr lang="de-DE" sz="1200" dirty="0"/>
          </a:p>
          <a:p>
            <a:endParaRPr lang="de-DE" sz="1100" dirty="0" smtClean="0"/>
          </a:p>
          <a:p>
            <a:r>
              <a:rPr lang="de-DE" sz="800" smtClean="0"/>
              <a:t>Ansprechpartner</a:t>
            </a:r>
            <a:r>
              <a:rPr lang="de-DE" sz="800" dirty="0" smtClean="0"/>
              <a:t>:</a:t>
            </a:r>
          </a:p>
          <a:p>
            <a:r>
              <a:rPr lang="de-DE" sz="800" dirty="0" smtClean="0"/>
              <a:t>Frau </a:t>
            </a:r>
            <a:r>
              <a:rPr lang="de-DE" sz="800" dirty="0" err="1" smtClean="0"/>
              <a:t>Tabbert</a:t>
            </a:r>
            <a:r>
              <a:rPr lang="de-DE" sz="800" dirty="0" smtClean="0"/>
              <a:t> 	Tel. 07158-8115</a:t>
            </a:r>
          </a:p>
          <a:p>
            <a:r>
              <a:rPr lang="de-DE" sz="800" dirty="0" smtClean="0"/>
              <a:t>Frau Heckl	Tel. 07158-709694</a:t>
            </a:r>
          </a:p>
          <a:p>
            <a:r>
              <a:rPr lang="de-DE" sz="800" dirty="0" smtClean="0"/>
              <a:t>Frau Bayer 	Tel. 07158-65505</a:t>
            </a:r>
          </a:p>
          <a:p>
            <a:r>
              <a:rPr lang="de-DE" sz="800" dirty="0" smtClean="0"/>
              <a:t>Frau </a:t>
            </a:r>
            <a:r>
              <a:rPr lang="de-DE" sz="800" dirty="0" err="1" smtClean="0"/>
              <a:t>Törpe</a:t>
            </a:r>
            <a:r>
              <a:rPr lang="de-DE" sz="800" dirty="0" smtClean="0"/>
              <a:t> 	Tel. 07158-3290</a:t>
            </a:r>
          </a:p>
          <a:p>
            <a:endParaRPr lang="de-DE" sz="800" i="1" dirty="0"/>
          </a:p>
          <a:p>
            <a:r>
              <a:rPr lang="de-DE" sz="900" i="1" dirty="0" smtClean="0"/>
              <a:t>-&gt; Infos auch unter: www.neuhausen-buergertreff.de</a:t>
            </a:r>
            <a:endParaRPr lang="de-DE" sz="900" i="1" dirty="0"/>
          </a:p>
          <a:p>
            <a:endParaRPr lang="de-DE" sz="1100" dirty="0" smtClean="0"/>
          </a:p>
        </p:txBody>
      </p:sp>
      <p:sp>
        <p:nvSpPr>
          <p:cNvPr id="11" name="Textfeld 10"/>
          <p:cNvSpPr txBox="1"/>
          <p:nvPr/>
        </p:nvSpPr>
        <p:spPr>
          <a:xfrm>
            <a:off x="408520" y="1610549"/>
            <a:ext cx="4112432" cy="369332"/>
          </a:xfrm>
          <a:prstGeom prst="rect">
            <a:avLst/>
          </a:prstGeom>
          <a:noFill/>
        </p:spPr>
        <p:txBody>
          <a:bodyPr wrap="square" rtlCol="0">
            <a:spAutoFit/>
          </a:bodyPr>
          <a:lstStyle/>
          <a:p>
            <a:r>
              <a:rPr lang="de-DE" dirty="0" smtClean="0"/>
              <a:t> </a:t>
            </a:r>
            <a:r>
              <a:rPr lang="de-DE" sz="1600" b="1" dirty="0" smtClean="0">
                <a:latin typeface="Arial" panose="020B0604020202020204" pitchFamily="34" charset="0"/>
                <a:cs typeface="Arial" panose="020B0604020202020204" pitchFamily="34" charset="0"/>
              </a:rPr>
              <a:t>Kindern Weihnachtsfreude schenken </a:t>
            </a:r>
            <a:endParaRPr lang="de-DE" sz="1600" b="1" dirty="0">
              <a:latin typeface="Arial" panose="020B0604020202020204" pitchFamily="34" charset="0"/>
              <a:cs typeface="Arial" panose="020B0604020202020204" pitchFamily="34" charset="0"/>
            </a:endParaRPr>
          </a:p>
        </p:txBody>
      </p:sp>
      <p:sp>
        <p:nvSpPr>
          <p:cNvPr id="12" name="Rechteck 11"/>
          <p:cNvSpPr/>
          <p:nvPr/>
        </p:nvSpPr>
        <p:spPr>
          <a:xfrm>
            <a:off x="6234761" y="4558589"/>
            <a:ext cx="234026" cy="216024"/>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p:nvSpPr>
        <p:spPr>
          <a:xfrm>
            <a:off x="6234761" y="4855877"/>
            <a:ext cx="234026" cy="216024"/>
          </a:xfrm>
          <a:prstGeom prst="rect">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6" name="Grafik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449" y="1691264"/>
            <a:ext cx="296546" cy="218845"/>
          </a:xfrm>
          <a:prstGeom prst="rect">
            <a:avLst/>
          </a:prstGeom>
        </p:spPr>
      </p:pic>
      <p:pic>
        <p:nvPicPr>
          <p:cNvPr id="1026" name="Picture 2" descr="D:\Appdata\IECache\Temporäre Internetdateien\Content.IE5\1KT4X8H5\MC90025080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99440" y="5589240"/>
            <a:ext cx="853785" cy="86637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65" y="247330"/>
            <a:ext cx="3002019" cy="956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Grafik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40161" y="1682200"/>
            <a:ext cx="296546" cy="218845"/>
          </a:xfrm>
          <a:prstGeom prst="rect">
            <a:avLst/>
          </a:prstGeom>
        </p:spPr>
      </p:pic>
    </p:spTree>
    <p:extLst>
      <p:ext uri="{BB962C8B-B14F-4D97-AF65-F5344CB8AC3E}">
        <p14:creationId xmlns:p14="http://schemas.microsoft.com/office/powerpoint/2010/main" val="4174813322"/>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154</Words>
  <Application>Microsoft Office PowerPoint</Application>
  <PresentationFormat>A4-Papier (210x297 mm)</PresentationFormat>
  <Paragraphs>35</Paragraphs>
  <Slides>1</Slides>
  <Notes>0</Notes>
  <HiddenSlides>0</HiddenSlides>
  <MMClips>0</MMClips>
  <ScaleCrop>false</ScaleCrop>
  <HeadingPairs>
    <vt:vector size="4" baseType="variant">
      <vt:variant>
        <vt:lpstr>Design</vt:lpstr>
      </vt:variant>
      <vt:variant>
        <vt:i4>1</vt:i4>
      </vt:variant>
      <vt:variant>
        <vt:lpstr>Folientitel</vt:lpstr>
      </vt:variant>
      <vt:variant>
        <vt:i4>1</vt:i4>
      </vt:variant>
    </vt:vector>
  </HeadingPairs>
  <TitlesOfParts>
    <vt:vector size="2" baseType="lpstr">
      <vt:lpstr>Larissa</vt:lpstr>
      <vt:lpst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Mädchen   Junge  Alter: ___ Jahre  Wunsch:   _______________________  _______________________</dc:title>
  <dc:creator>Petra Heckl</dc:creator>
  <cp:lastModifiedBy>peter.heckl@gmx.de</cp:lastModifiedBy>
  <cp:revision>51</cp:revision>
  <cp:lastPrinted>2024-09-13T13:30:28Z</cp:lastPrinted>
  <dcterms:created xsi:type="dcterms:W3CDTF">2014-10-02T09:29:01Z</dcterms:created>
  <dcterms:modified xsi:type="dcterms:W3CDTF">2024-09-13T13:33:15Z</dcterms:modified>
</cp:coreProperties>
</file>